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2" r:id="rId2"/>
    <p:sldId id="258" r:id="rId3"/>
    <p:sldId id="257" r:id="rId4"/>
    <p:sldId id="256" r:id="rId5"/>
    <p:sldId id="263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04E1BD-24DF-42F5-9F86-0FE045E7BAE7}" v="13" dt="2026-05-07T20:21:20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0775" autoAdjust="0"/>
  </p:normalViewPr>
  <p:slideViewPr>
    <p:cSldViewPr snapToGrid="0" snapToObjects="1">
      <p:cViewPr varScale="1">
        <p:scale>
          <a:sx n="67" d="100"/>
          <a:sy n="67" d="100"/>
        </p:scale>
        <p:origin x="28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04A1F-8869-4D7A-A0E5-ED959BB04F10}" type="datetimeFigureOut">
              <a:rPr lang="en-NZ" smtClean="0"/>
              <a:t>8/05/2026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E951B-A884-45D5-B4D5-8C56D12F291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747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1F0362-1407-1FA6-FA80-7DC4806485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CB76D0-378E-97B8-1291-F661004E8F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99153A-C5E2-B18D-EECA-BDB63A0D1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C891B-287C-F83E-25FC-0B14C4A7A0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71567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01957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2124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err="1"/>
              <a:t>sl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72146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A0E67-C777-31C6-998D-F20F3B22E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12613-2F22-1AD1-A580-35680690F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9DEBCB-1BF4-BC28-A109-35AC41BFC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9F9D0-C950-8196-2844-FEFEE9BBC8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6083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4939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AEB19-8D4B-0929-E1F4-C7D8DAF909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FA7EF4-12B7-D470-4ECB-AC4A75D77F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65E04F-9897-0986-5B8A-137BEBE53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B21E47-B62B-D9DC-C711-71D8837E5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0E951B-A884-45D5-B4D5-8C56D12F291A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609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74D7D-530A-47AD-9BE5-C4EC489BA9C6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3ECF5-27D7-4EDA-B657-A734075E9471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A595-4E46-4B38-B3D8-445A29F33309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2F23-A55E-40D4-B7E3-05F5F7A7F372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FE395-C777-48E5-A471-7ECAD609F437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91FF0-FF4B-4595-A98B-23DCA2973F71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5474-B410-4D74-852B-4CC7253B0A32}" type="datetime1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5AFB-DB47-49A1-9C6A-0214A02199D3}" type="datetime1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EF0F4-AC9A-4BAE-808C-6F9BA8721FF4}" type="datetime1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3526-EC13-4A17-962D-D7B6B6502D05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1CF51-442E-49DF-8536-CA85B7354106}" type="datetime1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B5B56-530A-426D-A1A9-3C5C0845A1A6}" type="datetime1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Sita Proud | M2woman Journey to Excellence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01BBD1-868D-B806-F13F-CCBDCB10D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C78D4AB-6357-3E3D-948D-A883339EFFD5}"/>
              </a:ext>
            </a:extLst>
          </p:cNvPr>
          <p:cNvSpPr txBox="1"/>
          <p:nvPr/>
        </p:nvSpPr>
        <p:spPr>
          <a:xfrm>
            <a:off x="1292164" y="2377440"/>
            <a:ext cx="6742551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Arial"/>
              </a:defRPr>
            </a:pPr>
            <a:r>
              <a:rPr sz="4000" dirty="0"/>
              <a:t>Someone believed in me</a:t>
            </a:r>
            <a:br>
              <a:rPr sz="4000" dirty="0"/>
            </a:br>
            <a:r>
              <a:rPr sz="4000" dirty="0"/>
              <a:t>before I believed in myself.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46815-51D1-A3D5-5462-114E6424F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Sita Proud | M2woman Journey to Excellence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20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8439" y="2496312"/>
            <a:ext cx="7047121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Arial"/>
              </a:defRPr>
            </a:pPr>
            <a:r>
              <a:rPr sz="4000" dirty="0"/>
              <a:t>You are negotiating</a:t>
            </a:r>
            <a:br>
              <a:rPr sz="4000" dirty="0"/>
            </a:br>
            <a:r>
              <a:rPr sz="4000" dirty="0"/>
              <a:t>in every room you walk into</a:t>
            </a:r>
            <a:r>
              <a:rPr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0577" y="3867912"/>
            <a:ext cx="542167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C8A96A"/>
                </a:solidFill>
                <a:latin typeface="Arial"/>
              </a:defRPr>
            </a:pPr>
            <a:r>
              <a:rPr sz="3200" dirty="0"/>
              <a:t>Whether you realise it or not.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33E68-E300-4D6E-C3DB-DE90AC41F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0017" y="2514600"/>
            <a:ext cx="7923965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1A1A1A"/>
                </a:solidFill>
                <a:latin typeface="Arial"/>
              </a:defRPr>
            </a:pPr>
            <a:r>
              <a:rPr sz="4000" dirty="0">
                <a:solidFill>
                  <a:schemeClr val="bg1"/>
                </a:solidFill>
              </a:rPr>
              <a:t>Negotiation isn’t about winning</a:t>
            </a:r>
            <a:r>
              <a:rPr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15212" y="3236976"/>
            <a:ext cx="464159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>
                <a:solidFill>
                  <a:srgbClr val="C8A96A"/>
                </a:solidFill>
                <a:latin typeface="Arial"/>
              </a:defRPr>
            </a:pPr>
            <a:r>
              <a:rPr sz="3200" dirty="0"/>
              <a:t>It’s about understanding</a:t>
            </a:r>
            <a:r>
              <a:rPr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63F874-0338-26BD-E2E8-BC8F6D7D6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7412" y="2151727"/>
            <a:ext cx="746085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Not just to negotiate outcomes…</a:t>
            </a:r>
            <a:b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</a:br>
            <a: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but to recognise </a:t>
            </a:r>
            <a:r>
              <a:rPr lang="en-NZ" sz="4000" b="1" dirty="0">
                <a:solidFill>
                  <a:schemeClr val="bg1"/>
                </a:solidFill>
                <a:latin typeface="Arial"/>
              </a:rPr>
              <a:t>value</a:t>
            </a:r>
            <a: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, in myself, and in others.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DCA63-5DB3-81CF-64F2-172B3B73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Sita Proud | M2woman Journey to Excellence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EE995B-D191-1BB6-FA3F-74F33E54B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10F0DD-99C5-1586-CF33-531E321B90F2}"/>
              </a:ext>
            </a:extLst>
          </p:cNvPr>
          <p:cNvSpPr txBox="1"/>
          <p:nvPr/>
        </p:nvSpPr>
        <p:spPr>
          <a:xfrm>
            <a:off x="2581275" y="3075057"/>
            <a:ext cx="52320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Negotiating </a:t>
            </a:r>
            <a:r>
              <a:rPr lang="en-NZ" sz="4000" b="1" dirty="0">
                <a:solidFill>
                  <a:schemeClr val="bg1"/>
                </a:solidFill>
                <a:latin typeface="Arial"/>
              </a:rPr>
              <a:t>Life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1A69-AB19-56B8-CDED-4DE9BD49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Sita Proud | M2woman Journey to Excellence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998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526" y="882396"/>
            <a:ext cx="8621271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000" b="1">
                <a:solidFill>
                  <a:srgbClr val="1A1A1A"/>
                </a:solidFill>
                <a:latin typeface="Arial"/>
              </a:defRPr>
            </a:pPr>
            <a:r>
              <a:rPr lang="en-NZ" sz="4000" dirty="0">
                <a:solidFill>
                  <a:schemeClr val="bg1"/>
                </a:solidFill>
              </a:rPr>
              <a:t>How to </a:t>
            </a:r>
            <a:r>
              <a:rPr sz="4000" dirty="0">
                <a:solidFill>
                  <a:schemeClr val="bg1"/>
                </a:solidFill>
              </a:rPr>
              <a:t>become </a:t>
            </a:r>
            <a:r>
              <a:rPr lang="en-NZ" sz="4000" dirty="0">
                <a:solidFill>
                  <a:schemeClr val="bg1"/>
                </a:solidFill>
              </a:rPr>
              <a:t>a</a:t>
            </a:r>
            <a:r>
              <a:rPr sz="4000" dirty="0">
                <a:solidFill>
                  <a:schemeClr val="bg1"/>
                </a:solidFill>
              </a:rPr>
              <a:t> better negotiator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10393" y="2426001"/>
            <a:ext cx="7523213" cy="501675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r>
              <a:rPr lang="en-NZ" sz="3200" dirty="0">
                <a:solidFill>
                  <a:schemeClr val="bg2">
                    <a:lumMod val="50000"/>
                  </a:schemeClr>
                </a:solidFill>
              </a:rPr>
              <a:t>Lead with Curiosity, not assumption</a:t>
            </a: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r>
              <a:rPr lang="en-NZ" sz="3200" dirty="0">
                <a:solidFill>
                  <a:schemeClr val="bg2">
                    <a:lumMod val="50000"/>
                  </a:schemeClr>
                </a:solidFill>
                <a:latin typeface="Arial"/>
              </a:rPr>
              <a:t>Stop negotiating against yourself</a:t>
            </a: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r>
              <a:rPr lang="en-NZ" sz="3200" dirty="0">
                <a:solidFill>
                  <a:schemeClr val="bg2">
                    <a:lumMod val="50000"/>
                  </a:schemeClr>
                </a:solidFill>
                <a:latin typeface="Arial"/>
              </a:rPr>
              <a:t>Silence is a tool</a:t>
            </a: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r>
              <a:rPr lang="en-NZ" sz="3200" dirty="0">
                <a:solidFill>
                  <a:schemeClr val="bg2">
                    <a:lumMod val="50000"/>
                  </a:schemeClr>
                </a:solidFill>
                <a:latin typeface="Arial"/>
              </a:rPr>
              <a:t>Relationships outperform transactions</a:t>
            </a: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r>
              <a:rPr lang="en-NZ" sz="3200" dirty="0">
                <a:solidFill>
                  <a:schemeClr val="bg2">
                    <a:lumMod val="50000"/>
                  </a:schemeClr>
                </a:solidFill>
                <a:latin typeface="Arial"/>
              </a:rPr>
              <a:t>Protect your energy like it Matters</a:t>
            </a: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endParaRPr lang="en-NZ" sz="3200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endParaRPr lang="en-NZ" sz="3200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endParaRPr lang="en-NZ" sz="3200" dirty="0">
              <a:solidFill>
                <a:schemeClr val="bg2">
                  <a:lumMod val="50000"/>
                </a:schemeClr>
              </a:solidFill>
              <a:latin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endParaRPr lang="en-NZ" sz="3200" dirty="0">
              <a:solidFill>
                <a:schemeClr val="bg2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  <a:defRPr sz="2400">
                <a:solidFill>
                  <a:srgbClr val="1A1A1A"/>
                </a:solidFill>
                <a:latin typeface="Arial"/>
              </a:defRPr>
            </a:pPr>
            <a:endParaRPr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75708-FE56-9FAE-02E8-6FA19E4AF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Sita Proud | M2woman Journey to Excellence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1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82935-BBC6-ED7C-957F-C64706C3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0E24D9-9812-FD34-FB1A-C1EF752532C8}"/>
              </a:ext>
            </a:extLst>
          </p:cNvPr>
          <p:cNvSpPr txBox="1"/>
          <p:nvPr/>
        </p:nvSpPr>
        <p:spPr>
          <a:xfrm>
            <a:off x="2981325" y="2815887"/>
            <a:ext cx="52320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/>
            <a:r>
              <a:rPr lang="en-NZ" sz="4000" b="1" dirty="0">
                <a:solidFill>
                  <a:schemeClr val="bg2">
                    <a:lumMod val="50000"/>
                  </a:schemeClr>
                </a:solidFill>
                <a:latin typeface="Arial"/>
              </a:rPr>
              <a:t>Thank you!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31B98-FE51-F912-C31A-796A643AC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Sita Proud | M2woman Journey to Excellence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057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148</Words>
  <Application>Microsoft Office PowerPoint</Application>
  <PresentationFormat>On-screen Show (4:3)</PresentationFormat>
  <Paragraphs>32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Sita Proud</cp:lastModifiedBy>
  <cp:revision>3</cp:revision>
  <dcterms:created xsi:type="dcterms:W3CDTF">2013-01-27T09:14:16Z</dcterms:created>
  <dcterms:modified xsi:type="dcterms:W3CDTF">2026-05-07T20:21:50Z</dcterms:modified>
  <cp:category/>
</cp:coreProperties>
</file>